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C6705-E97F-454B-85CB-285D67085F4E}" type="datetimeFigureOut">
              <a:rPr lang="es-MX" smtClean="0"/>
              <a:pPr/>
              <a:t>27/04/2018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B0C98-080E-4697-879F-A1A3878C9F6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3 Imagen" descr="Malpais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9821"/>
            <a:ext cx="9144000" cy="5318358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/>
              <a:t>UBICAR EN CAMPO LA LÍNEA DE SEÑALAMIENTOS DE PEMEX</a:t>
            </a:r>
          </a:p>
        </p:txBody>
      </p:sp>
      <p:pic>
        <p:nvPicPr>
          <p:cNvPr id="6" name="5 Imagen" descr="Logo Completo v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992" y="5686425"/>
            <a:ext cx="42767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7453" b="16357"/>
          <a:stretch>
            <a:fillRect/>
          </a:stretch>
        </p:blipFill>
        <p:spPr bwMode="auto">
          <a:xfrm>
            <a:off x="251520" y="620688"/>
            <a:ext cx="4211960" cy="570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9</Words>
  <Application>Microsoft Office PowerPoint</Application>
  <PresentationFormat>Presentación en pantalla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Antonio Silva Tavera</dc:creator>
  <cp:lastModifiedBy>Antonio Silva Tavera</cp:lastModifiedBy>
  <cp:revision>14</cp:revision>
  <dcterms:created xsi:type="dcterms:W3CDTF">2018-04-03T17:34:39Z</dcterms:created>
  <dcterms:modified xsi:type="dcterms:W3CDTF">2018-04-27T19:48:24Z</dcterms:modified>
</cp:coreProperties>
</file>